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59" d="100"/>
          <a:sy n="59" d="100"/>
        </p:scale>
        <p:origin x="62" y="52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9804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01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01</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294366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02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01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02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Батыстан жел соғады, </a:t>
            </a:r>
            <a:r>
              <a:rPr lang="kk-KZ" sz="1100">
                <a:latin typeface="Times New Roman" panose="02020603050405020304" pitchFamily="18" charset="0"/>
                <a:cs typeface="Times New Roman" panose="02020603050405020304" pitchFamily="18" charset="0"/>
              </a:rPr>
              <a:t>күші 9-14, екпіні 15-20 </a:t>
            </a:r>
            <a:r>
              <a:rPr lang="ru-RU" sz="1100" dirty="0">
                <a:latin typeface="Times New Roman" panose="02020603050405020304" pitchFamily="18" charset="0"/>
                <a:cs typeface="Times New Roman" panose="02020603050405020304" pitchFamily="18" charset="0"/>
              </a:rPr>
              <a:t>м/с. </a:t>
            </a:r>
            <a:r>
              <a:rPr lang="kk-KZ" sz="1100" dirty="0">
                <a:latin typeface="Times New Roman" panose="02020603050405020304" pitchFamily="18" charset="0"/>
                <a:cs typeface="Times New Roman" panose="02020603050405020304" pitchFamily="18" charset="0"/>
              </a:rPr>
              <a:t>Ауа температурасы түнде  градус жылы, күндіз 29-31 жылы</a:t>
            </a:r>
            <a:r>
              <a:rPr lang="ru-RU" sz="1100" dirty="0">
                <a:latin typeface="Times New Roman" panose="02020603050405020304" pitchFamily="18" charset="0"/>
                <a:cs typeface="Times New Roman" panose="02020603050405020304" pitchFamily="18" charset="0"/>
              </a:rPr>
              <a:t>.</a:t>
            </a:r>
          </a:p>
          <a:p>
            <a:pPr algn="ctr"/>
            <a:endParaRPr lang="kk-KZ" sz="1100" b="1"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03</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03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a:t>
            </a:r>
            <a:r>
              <a:rPr lang="ru-RU" sz="1100" dirty="0">
                <a:latin typeface="Times New Roman" panose="02020603050405020304" pitchFamily="18" charset="0"/>
                <a:cs typeface="Times New Roman" panose="02020603050405020304" pitchFamily="18" charset="0"/>
              </a:rPr>
              <a:t> 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54697</TotalTime>
  <Words>600</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7773</cp:revision>
  <cp:lastPrinted>2025-07-15T07:11:11Z</cp:lastPrinted>
  <dcterms:created xsi:type="dcterms:W3CDTF">2018-03-27T06:03:00Z</dcterms:created>
  <dcterms:modified xsi:type="dcterms:W3CDTF">2026-06-01T06:17:01Z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